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565883-2E53-4CD6-8323-9D3A9A13A32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87CC157-FF78-49FB-8A29-9A9678EA5258}">
      <dgm:prSet/>
      <dgm:spPr/>
      <dgm:t>
        <a:bodyPr/>
        <a:lstStyle/>
        <a:p>
          <a:r>
            <a:rPr lang="en-US"/>
            <a:t>Study stream is a </a:t>
          </a:r>
          <a:r>
            <a:rPr lang="en-GB"/>
            <a:t>Peer learning platform for university students.</a:t>
          </a:r>
          <a:endParaRPr lang="en-US"/>
        </a:p>
      </dgm:t>
    </dgm:pt>
    <dgm:pt modelId="{5BE7AA64-0BC6-48C6-96A1-BA1D5881338A}" type="parTrans" cxnId="{71175890-98E0-4C2B-BEFF-C46E56FCFC10}">
      <dgm:prSet/>
      <dgm:spPr/>
      <dgm:t>
        <a:bodyPr/>
        <a:lstStyle/>
        <a:p>
          <a:endParaRPr lang="en-US"/>
        </a:p>
      </dgm:t>
    </dgm:pt>
    <dgm:pt modelId="{A1959026-8936-45C1-A58A-9DA4AB180AE6}" type="sibTrans" cxnId="{71175890-98E0-4C2B-BEFF-C46E56FCFC10}">
      <dgm:prSet/>
      <dgm:spPr/>
      <dgm:t>
        <a:bodyPr/>
        <a:lstStyle/>
        <a:p>
          <a:endParaRPr lang="en-US"/>
        </a:p>
      </dgm:t>
    </dgm:pt>
    <dgm:pt modelId="{F227823E-104C-494B-A1C3-DBA4A467AAF6}">
      <dgm:prSet/>
      <dgm:spPr/>
      <dgm:t>
        <a:bodyPr/>
        <a:lstStyle/>
        <a:p>
          <a:r>
            <a:rPr lang="en-GB"/>
            <a:t>Connects students with other students for academic support. </a:t>
          </a:r>
          <a:endParaRPr lang="en-US"/>
        </a:p>
      </dgm:t>
    </dgm:pt>
    <dgm:pt modelId="{31D3C3BB-6AAF-4A58-8A47-F56C97BA9A54}" type="parTrans" cxnId="{7FC812E4-D4F5-4380-A612-E7C626039185}">
      <dgm:prSet/>
      <dgm:spPr/>
      <dgm:t>
        <a:bodyPr/>
        <a:lstStyle/>
        <a:p>
          <a:endParaRPr lang="en-US"/>
        </a:p>
      </dgm:t>
    </dgm:pt>
    <dgm:pt modelId="{10533762-D506-4616-87ED-546BF979B8D4}" type="sibTrans" cxnId="{7FC812E4-D4F5-4380-A612-E7C626039185}">
      <dgm:prSet/>
      <dgm:spPr/>
      <dgm:t>
        <a:bodyPr/>
        <a:lstStyle/>
        <a:p>
          <a:endParaRPr lang="en-US"/>
        </a:p>
      </dgm:t>
    </dgm:pt>
    <dgm:pt modelId="{70C4B1C7-5868-4D15-B93E-AFA5B96A82AE}" type="pres">
      <dgm:prSet presAssocID="{60565883-2E53-4CD6-8323-9D3A9A13A325}" presName="root" presStyleCnt="0">
        <dgm:presLayoutVars>
          <dgm:dir/>
          <dgm:resizeHandles val="exact"/>
        </dgm:presLayoutVars>
      </dgm:prSet>
      <dgm:spPr/>
    </dgm:pt>
    <dgm:pt modelId="{CDFB21AF-19E0-410A-8E82-8DCE6FAD8A09}" type="pres">
      <dgm:prSet presAssocID="{E87CC157-FF78-49FB-8A29-9A9678EA5258}" presName="compNode" presStyleCnt="0"/>
      <dgm:spPr/>
    </dgm:pt>
    <dgm:pt modelId="{6E27AFBC-DB58-4CAE-8834-3789168B1ECA}" type="pres">
      <dgm:prSet presAssocID="{E87CC157-FF78-49FB-8A29-9A9678EA5258}" presName="bgRect" presStyleLbl="bgShp" presStyleIdx="0" presStyleCnt="2"/>
      <dgm:spPr/>
    </dgm:pt>
    <dgm:pt modelId="{DA706713-86F3-491E-B508-C882CBDFEB8C}" type="pres">
      <dgm:prSet presAssocID="{E87CC157-FF78-49FB-8A29-9A9678EA525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9738F6B-330E-47CE-8474-D67493C44AD0}" type="pres">
      <dgm:prSet presAssocID="{E87CC157-FF78-49FB-8A29-9A9678EA5258}" presName="spaceRect" presStyleCnt="0"/>
      <dgm:spPr/>
    </dgm:pt>
    <dgm:pt modelId="{76B2A88A-5561-44B8-8CC9-D445C0AADD87}" type="pres">
      <dgm:prSet presAssocID="{E87CC157-FF78-49FB-8A29-9A9678EA5258}" presName="parTx" presStyleLbl="revTx" presStyleIdx="0" presStyleCnt="2">
        <dgm:presLayoutVars>
          <dgm:chMax val="0"/>
          <dgm:chPref val="0"/>
        </dgm:presLayoutVars>
      </dgm:prSet>
      <dgm:spPr/>
    </dgm:pt>
    <dgm:pt modelId="{D78EDA09-E85E-452E-BB30-CB0D23374C38}" type="pres">
      <dgm:prSet presAssocID="{A1959026-8936-45C1-A58A-9DA4AB180AE6}" presName="sibTrans" presStyleCnt="0"/>
      <dgm:spPr/>
    </dgm:pt>
    <dgm:pt modelId="{BC64D8E5-EEE5-42CD-954F-BF6BDAF0EE19}" type="pres">
      <dgm:prSet presAssocID="{F227823E-104C-494B-A1C3-DBA4A467AAF6}" presName="compNode" presStyleCnt="0"/>
      <dgm:spPr/>
    </dgm:pt>
    <dgm:pt modelId="{ED741A31-0D49-4DBA-8279-82277D35FD78}" type="pres">
      <dgm:prSet presAssocID="{F227823E-104C-494B-A1C3-DBA4A467AAF6}" presName="bgRect" presStyleLbl="bgShp" presStyleIdx="1" presStyleCnt="2"/>
      <dgm:spPr/>
    </dgm:pt>
    <dgm:pt modelId="{EED92434-F8A4-4741-895D-0B1F3E8B4E92}" type="pres">
      <dgm:prSet presAssocID="{F227823E-104C-494B-A1C3-DBA4A467AAF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0B898FAB-948F-4CAB-9FED-350258F7E5D3}" type="pres">
      <dgm:prSet presAssocID="{F227823E-104C-494B-A1C3-DBA4A467AAF6}" presName="spaceRect" presStyleCnt="0"/>
      <dgm:spPr/>
    </dgm:pt>
    <dgm:pt modelId="{7FD0A22C-470B-40DA-8C6E-895BA1B601D0}" type="pres">
      <dgm:prSet presAssocID="{F227823E-104C-494B-A1C3-DBA4A467AAF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4D5AB22-68E6-460F-93BC-201F97B0245A}" type="presOf" srcId="{F227823E-104C-494B-A1C3-DBA4A467AAF6}" destId="{7FD0A22C-470B-40DA-8C6E-895BA1B601D0}" srcOrd="0" destOrd="0" presId="urn:microsoft.com/office/officeart/2018/2/layout/IconVerticalSolidList"/>
    <dgm:cxn modelId="{85F8EB33-AEA5-441B-85E5-BEC3B10A6F7C}" type="presOf" srcId="{60565883-2E53-4CD6-8323-9D3A9A13A325}" destId="{70C4B1C7-5868-4D15-B93E-AFA5B96A82AE}" srcOrd="0" destOrd="0" presId="urn:microsoft.com/office/officeart/2018/2/layout/IconVerticalSolidList"/>
    <dgm:cxn modelId="{71175890-98E0-4C2B-BEFF-C46E56FCFC10}" srcId="{60565883-2E53-4CD6-8323-9D3A9A13A325}" destId="{E87CC157-FF78-49FB-8A29-9A9678EA5258}" srcOrd="0" destOrd="0" parTransId="{5BE7AA64-0BC6-48C6-96A1-BA1D5881338A}" sibTransId="{A1959026-8936-45C1-A58A-9DA4AB180AE6}"/>
    <dgm:cxn modelId="{EA670BDA-711A-441A-99AF-0A705062B211}" type="presOf" srcId="{E87CC157-FF78-49FB-8A29-9A9678EA5258}" destId="{76B2A88A-5561-44B8-8CC9-D445C0AADD87}" srcOrd="0" destOrd="0" presId="urn:microsoft.com/office/officeart/2018/2/layout/IconVerticalSolidList"/>
    <dgm:cxn modelId="{7FC812E4-D4F5-4380-A612-E7C626039185}" srcId="{60565883-2E53-4CD6-8323-9D3A9A13A325}" destId="{F227823E-104C-494B-A1C3-DBA4A467AAF6}" srcOrd="1" destOrd="0" parTransId="{31D3C3BB-6AAF-4A58-8A47-F56C97BA9A54}" sibTransId="{10533762-D506-4616-87ED-546BF979B8D4}"/>
    <dgm:cxn modelId="{6FCE5AC6-E0DE-46F5-AE74-A6CFCD4CBCCE}" type="presParOf" srcId="{70C4B1C7-5868-4D15-B93E-AFA5B96A82AE}" destId="{CDFB21AF-19E0-410A-8E82-8DCE6FAD8A09}" srcOrd="0" destOrd="0" presId="urn:microsoft.com/office/officeart/2018/2/layout/IconVerticalSolidList"/>
    <dgm:cxn modelId="{EB417B2D-9D4A-4569-B9CF-4BA3E97FA5A3}" type="presParOf" srcId="{CDFB21AF-19E0-410A-8E82-8DCE6FAD8A09}" destId="{6E27AFBC-DB58-4CAE-8834-3789168B1ECA}" srcOrd="0" destOrd="0" presId="urn:microsoft.com/office/officeart/2018/2/layout/IconVerticalSolidList"/>
    <dgm:cxn modelId="{7A546F83-C35D-4712-9E49-C7A384C912E2}" type="presParOf" srcId="{CDFB21AF-19E0-410A-8E82-8DCE6FAD8A09}" destId="{DA706713-86F3-491E-B508-C882CBDFEB8C}" srcOrd="1" destOrd="0" presId="urn:microsoft.com/office/officeart/2018/2/layout/IconVerticalSolidList"/>
    <dgm:cxn modelId="{7DECE2BE-E0BF-4FDB-9F12-3BEEA9D12CFC}" type="presParOf" srcId="{CDFB21AF-19E0-410A-8E82-8DCE6FAD8A09}" destId="{09738F6B-330E-47CE-8474-D67493C44AD0}" srcOrd="2" destOrd="0" presId="urn:microsoft.com/office/officeart/2018/2/layout/IconVerticalSolidList"/>
    <dgm:cxn modelId="{16BE39C1-D1F3-4746-8386-09C4E90BAB30}" type="presParOf" srcId="{CDFB21AF-19E0-410A-8E82-8DCE6FAD8A09}" destId="{76B2A88A-5561-44B8-8CC9-D445C0AADD87}" srcOrd="3" destOrd="0" presId="urn:microsoft.com/office/officeart/2018/2/layout/IconVerticalSolidList"/>
    <dgm:cxn modelId="{C8D0B153-87F8-4719-BC96-EBEAEE4CE47B}" type="presParOf" srcId="{70C4B1C7-5868-4D15-B93E-AFA5B96A82AE}" destId="{D78EDA09-E85E-452E-BB30-CB0D23374C38}" srcOrd="1" destOrd="0" presId="urn:microsoft.com/office/officeart/2018/2/layout/IconVerticalSolidList"/>
    <dgm:cxn modelId="{F58B0939-685C-4E60-932C-54A0324E9F14}" type="presParOf" srcId="{70C4B1C7-5868-4D15-B93E-AFA5B96A82AE}" destId="{BC64D8E5-EEE5-42CD-954F-BF6BDAF0EE19}" srcOrd="2" destOrd="0" presId="urn:microsoft.com/office/officeart/2018/2/layout/IconVerticalSolidList"/>
    <dgm:cxn modelId="{74424285-4623-4752-A442-E539A61E33EA}" type="presParOf" srcId="{BC64D8E5-EEE5-42CD-954F-BF6BDAF0EE19}" destId="{ED741A31-0D49-4DBA-8279-82277D35FD78}" srcOrd="0" destOrd="0" presId="urn:microsoft.com/office/officeart/2018/2/layout/IconVerticalSolidList"/>
    <dgm:cxn modelId="{20E39016-540B-496E-91C3-40A0063847B0}" type="presParOf" srcId="{BC64D8E5-EEE5-42CD-954F-BF6BDAF0EE19}" destId="{EED92434-F8A4-4741-895D-0B1F3E8B4E92}" srcOrd="1" destOrd="0" presId="urn:microsoft.com/office/officeart/2018/2/layout/IconVerticalSolidList"/>
    <dgm:cxn modelId="{715BC557-DCF0-4A09-A727-42536A6AB9D4}" type="presParOf" srcId="{BC64D8E5-EEE5-42CD-954F-BF6BDAF0EE19}" destId="{0B898FAB-948F-4CAB-9FED-350258F7E5D3}" srcOrd="2" destOrd="0" presId="urn:microsoft.com/office/officeart/2018/2/layout/IconVerticalSolidList"/>
    <dgm:cxn modelId="{01D82ED1-A44C-4AEF-A8DD-7858AAA8B162}" type="presParOf" srcId="{BC64D8E5-EEE5-42CD-954F-BF6BDAF0EE19}" destId="{7FD0A22C-470B-40DA-8C6E-895BA1B601D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992A6B-D6C7-4E0F-87CB-0C15D2DCBBD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89C675B-DDFA-4FCA-A63B-254C9744A355}">
      <dgm:prSet/>
      <dgm:spPr/>
      <dgm:t>
        <a:bodyPr/>
        <a:lstStyle/>
        <a:p>
          <a:r>
            <a:rPr lang="en-US"/>
            <a:t>Expansion to incorporate  more areas of study </a:t>
          </a:r>
        </a:p>
      </dgm:t>
    </dgm:pt>
    <dgm:pt modelId="{2E1D1912-799A-42C7-83F3-189BA077112E}" type="parTrans" cxnId="{96BDDEDE-9733-4F29-8AD2-B6C366A793C8}">
      <dgm:prSet/>
      <dgm:spPr/>
      <dgm:t>
        <a:bodyPr/>
        <a:lstStyle/>
        <a:p>
          <a:endParaRPr lang="en-US"/>
        </a:p>
      </dgm:t>
    </dgm:pt>
    <dgm:pt modelId="{3BC8A5C1-7AB5-456D-8ADF-8D3BF7188132}" type="sibTrans" cxnId="{96BDDEDE-9733-4F29-8AD2-B6C366A793C8}">
      <dgm:prSet/>
      <dgm:spPr/>
      <dgm:t>
        <a:bodyPr/>
        <a:lstStyle/>
        <a:p>
          <a:endParaRPr lang="en-US"/>
        </a:p>
      </dgm:t>
    </dgm:pt>
    <dgm:pt modelId="{C26FB338-8BB9-41E2-A3CD-4D53F5E903F2}">
      <dgm:prSet/>
      <dgm:spPr/>
      <dgm:t>
        <a:bodyPr/>
        <a:lstStyle/>
        <a:p>
          <a:r>
            <a:rPr lang="en-GB"/>
            <a:t>Mobile app development.</a:t>
          </a:r>
          <a:endParaRPr lang="en-US"/>
        </a:p>
      </dgm:t>
    </dgm:pt>
    <dgm:pt modelId="{12BB858A-C4F8-4172-8ADA-CEC403B95F67}" type="parTrans" cxnId="{0CBCD399-C447-425C-A256-A2C077424AD1}">
      <dgm:prSet/>
      <dgm:spPr/>
      <dgm:t>
        <a:bodyPr/>
        <a:lstStyle/>
        <a:p>
          <a:endParaRPr lang="en-US"/>
        </a:p>
      </dgm:t>
    </dgm:pt>
    <dgm:pt modelId="{B17BDC79-6384-440F-8DAE-68FF1EBC5588}" type="sibTrans" cxnId="{0CBCD399-C447-425C-A256-A2C077424AD1}">
      <dgm:prSet/>
      <dgm:spPr/>
      <dgm:t>
        <a:bodyPr/>
        <a:lstStyle/>
        <a:p>
          <a:endParaRPr lang="en-US"/>
        </a:p>
      </dgm:t>
    </dgm:pt>
    <dgm:pt modelId="{C105C458-9BBB-4D12-8593-2A2A8E101AF9}">
      <dgm:prSet/>
      <dgm:spPr/>
      <dgm:t>
        <a:bodyPr/>
        <a:lstStyle/>
        <a:p>
          <a:r>
            <a:rPr lang="en-GB"/>
            <a:t>Enhanced tutor-student matching algorithms. </a:t>
          </a:r>
          <a:endParaRPr lang="en-US"/>
        </a:p>
      </dgm:t>
    </dgm:pt>
    <dgm:pt modelId="{BFEA1DB9-14F3-453F-BD78-80513440113D}" type="parTrans" cxnId="{606E541C-30C6-4A51-8F69-7548237E547A}">
      <dgm:prSet/>
      <dgm:spPr/>
      <dgm:t>
        <a:bodyPr/>
        <a:lstStyle/>
        <a:p>
          <a:endParaRPr lang="en-US"/>
        </a:p>
      </dgm:t>
    </dgm:pt>
    <dgm:pt modelId="{6908E887-D872-46C0-92C1-60B9777FDEF5}" type="sibTrans" cxnId="{606E541C-30C6-4A51-8F69-7548237E547A}">
      <dgm:prSet/>
      <dgm:spPr/>
      <dgm:t>
        <a:bodyPr/>
        <a:lstStyle/>
        <a:p>
          <a:endParaRPr lang="en-US"/>
        </a:p>
      </dgm:t>
    </dgm:pt>
    <dgm:pt modelId="{7E858F4A-E269-48D2-BBEF-3ADEEF445B28}" type="pres">
      <dgm:prSet presAssocID="{66992A6B-D6C7-4E0F-87CB-0C15D2DCBBD0}" presName="root" presStyleCnt="0">
        <dgm:presLayoutVars>
          <dgm:dir/>
          <dgm:resizeHandles val="exact"/>
        </dgm:presLayoutVars>
      </dgm:prSet>
      <dgm:spPr/>
    </dgm:pt>
    <dgm:pt modelId="{E4CE8F58-4E97-4EC2-A966-8C9205F97C1E}" type="pres">
      <dgm:prSet presAssocID="{F89C675B-DDFA-4FCA-A63B-254C9744A355}" presName="compNode" presStyleCnt="0"/>
      <dgm:spPr/>
    </dgm:pt>
    <dgm:pt modelId="{8770CA25-1A17-45FD-9EDB-E684331E4E14}" type="pres">
      <dgm:prSet presAssocID="{F89C675B-DDFA-4FCA-A63B-254C9744A35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5EEA1BB0-C98B-482C-8758-7344C8B594AF}" type="pres">
      <dgm:prSet presAssocID="{F89C675B-DDFA-4FCA-A63B-254C9744A355}" presName="spaceRect" presStyleCnt="0"/>
      <dgm:spPr/>
    </dgm:pt>
    <dgm:pt modelId="{EB924AFF-4A8D-4F10-9CA3-88AF5FB2F5D9}" type="pres">
      <dgm:prSet presAssocID="{F89C675B-DDFA-4FCA-A63B-254C9744A355}" presName="textRect" presStyleLbl="revTx" presStyleIdx="0" presStyleCnt="3">
        <dgm:presLayoutVars>
          <dgm:chMax val="1"/>
          <dgm:chPref val="1"/>
        </dgm:presLayoutVars>
      </dgm:prSet>
      <dgm:spPr/>
    </dgm:pt>
    <dgm:pt modelId="{23067A06-722E-4609-A82F-B24626115D12}" type="pres">
      <dgm:prSet presAssocID="{3BC8A5C1-7AB5-456D-8ADF-8D3BF7188132}" presName="sibTrans" presStyleCnt="0"/>
      <dgm:spPr/>
    </dgm:pt>
    <dgm:pt modelId="{7C51A4CE-A830-4E35-8CB3-C1B737D1A12C}" type="pres">
      <dgm:prSet presAssocID="{C26FB338-8BB9-41E2-A3CD-4D53F5E903F2}" presName="compNode" presStyleCnt="0"/>
      <dgm:spPr/>
    </dgm:pt>
    <dgm:pt modelId="{09C0CDF3-E120-4FFF-A966-132A735F5F32}" type="pres">
      <dgm:prSet presAssocID="{C26FB338-8BB9-41E2-A3CD-4D53F5E903F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270B8C73-B6B9-4899-9259-63037B2BE35C}" type="pres">
      <dgm:prSet presAssocID="{C26FB338-8BB9-41E2-A3CD-4D53F5E903F2}" presName="spaceRect" presStyleCnt="0"/>
      <dgm:spPr/>
    </dgm:pt>
    <dgm:pt modelId="{5F9C5E79-52B6-46BC-AF88-33EAFF57C9AE}" type="pres">
      <dgm:prSet presAssocID="{C26FB338-8BB9-41E2-A3CD-4D53F5E903F2}" presName="textRect" presStyleLbl="revTx" presStyleIdx="1" presStyleCnt="3">
        <dgm:presLayoutVars>
          <dgm:chMax val="1"/>
          <dgm:chPref val="1"/>
        </dgm:presLayoutVars>
      </dgm:prSet>
      <dgm:spPr/>
    </dgm:pt>
    <dgm:pt modelId="{31E85ACC-E3FE-488F-83D1-21F3EB7DE2D1}" type="pres">
      <dgm:prSet presAssocID="{B17BDC79-6384-440F-8DAE-68FF1EBC5588}" presName="sibTrans" presStyleCnt="0"/>
      <dgm:spPr/>
    </dgm:pt>
    <dgm:pt modelId="{AABD02AF-BB98-482B-9625-B1F1CE97F8F0}" type="pres">
      <dgm:prSet presAssocID="{C105C458-9BBB-4D12-8593-2A2A8E101AF9}" presName="compNode" presStyleCnt="0"/>
      <dgm:spPr/>
    </dgm:pt>
    <dgm:pt modelId="{52E01F58-CB2C-46CA-9AC4-8EA21E267403}" type="pres">
      <dgm:prSet presAssocID="{C105C458-9BBB-4D12-8593-2A2A8E101AF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3FF61D69-0DCF-4CFF-9578-5A08406F5C7C}" type="pres">
      <dgm:prSet presAssocID="{C105C458-9BBB-4D12-8593-2A2A8E101AF9}" presName="spaceRect" presStyleCnt="0"/>
      <dgm:spPr/>
    </dgm:pt>
    <dgm:pt modelId="{98883AF4-2594-4A60-93EC-BD4C055BA798}" type="pres">
      <dgm:prSet presAssocID="{C105C458-9BBB-4D12-8593-2A2A8E101AF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694B116-95D7-4CFA-B02B-6C84B0E96AA1}" type="presOf" srcId="{C26FB338-8BB9-41E2-A3CD-4D53F5E903F2}" destId="{5F9C5E79-52B6-46BC-AF88-33EAFF57C9AE}" srcOrd="0" destOrd="0" presId="urn:microsoft.com/office/officeart/2018/2/layout/IconLabelList"/>
    <dgm:cxn modelId="{9615021B-BECD-4377-ABED-5CE3063235D7}" type="presOf" srcId="{66992A6B-D6C7-4E0F-87CB-0C15D2DCBBD0}" destId="{7E858F4A-E269-48D2-BBEF-3ADEEF445B28}" srcOrd="0" destOrd="0" presId="urn:microsoft.com/office/officeart/2018/2/layout/IconLabelList"/>
    <dgm:cxn modelId="{606E541C-30C6-4A51-8F69-7548237E547A}" srcId="{66992A6B-D6C7-4E0F-87CB-0C15D2DCBBD0}" destId="{C105C458-9BBB-4D12-8593-2A2A8E101AF9}" srcOrd="2" destOrd="0" parTransId="{BFEA1DB9-14F3-453F-BD78-80513440113D}" sibTransId="{6908E887-D872-46C0-92C1-60B9777FDEF5}"/>
    <dgm:cxn modelId="{5C8A1A55-375C-45EB-9AF4-65FEB384B46E}" type="presOf" srcId="{F89C675B-DDFA-4FCA-A63B-254C9744A355}" destId="{EB924AFF-4A8D-4F10-9CA3-88AF5FB2F5D9}" srcOrd="0" destOrd="0" presId="urn:microsoft.com/office/officeart/2018/2/layout/IconLabelList"/>
    <dgm:cxn modelId="{8EDB957E-5A67-46B1-B13B-7CB301C411B9}" type="presOf" srcId="{C105C458-9BBB-4D12-8593-2A2A8E101AF9}" destId="{98883AF4-2594-4A60-93EC-BD4C055BA798}" srcOrd="0" destOrd="0" presId="urn:microsoft.com/office/officeart/2018/2/layout/IconLabelList"/>
    <dgm:cxn modelId="{0CBCD399-C447-425C-A256-A2C077424AD1}" srcId="{66992A6B-D6C7-4E0F-87CB-0C15D2DCBBD0}" destId="{C26FB338-8BB9-41E2-A3CD-4D53F5E903F2}" srcOrd="1" destOrd="0" parTransId="{12BB858A-C4F8-4172-8ADA-CEC403B95F67}" sibTransId="{B17BDC79-6384-440F-8DAE-68FF1EBC5588}"/>
    <dgm:cxn modelId="{96BDDEDE-9733-4F29-8AD2-B6C366A793C8}" srcId="{66992A6B-D6C7-4E0F-87CB-0C15D2DCBBD0}" destId="{F89C675B-DDFA-4FCA-A63B-254C9744A355}" srcOrd="0" destOrd="0" parTransId="{2E1D1912-799A-42C7-83F3-189BA077112E}" sibTransId="{3BC8A5C1-7AB5-456D-8ADF-8D3BF7188132}"/>
    <dgm:cxn modelId="{4A26C173-BA07-4DDE-B234-B55F8D46B6DA}" type="presParOf" srcId="{7E858F4A-E269-48D2-BBEF-3ADEEF445B28}" destId="{E4CE8F58-4E97-4EC2-A966-8C9205F97C1E}" srcOrd="0" destOrd="0" presId="urn:microsoft.com/office/officeart/2018/2/layout/IconLabelList"/>
    <dgm:cxn modelId="{DE4CCF19-B74E-441D-A8AF-5327F1E0344E}" type="presParOf" srcId="{E4CE8F58-4E97-4EC2-A966-8C9205F97C1E}" destId="{8770CA25-1A17-45FD-9EDB-E684331E4E14}" srcOrd="0" destOrd="0" presId="urn:microsoft.com/office/officeart/2018/2/layout/IconLabelList"/>
    <dgm:cxn modelId="{354ACA6A-6E00-40AC-BAEF-13A2922F5FD2}" type="presParOf" srcId="{E4CE8F58-4E97-4EC2-A966-8C9205F97C1E}" destId="{5EEA1BB0-C98B-482C-8758-7344C8B594AF}" srcOrd="1" destOrd="0" presId="urn:microsoft.com/office/officeart/2018/2/layout/IconLabelList"/>
    <dgm:cxn modelId="{D10354B0-CD7E-4BA3-B0CF-7AF50401E96E}" type="presParOf" srcId="{E4CE8F58-4E97-4EC2-A966-8C9205F97C1E}" destId="{EB924AFF-4A8D-4F10-9CA3-88AF5FB2F5D9}" srcOrd="2" destOrd="0" presId="urn:microsoft.com/office/officeart/2018/2/layout/IconLabelList"/>
    <dgm:cxn modelId="{CC95224C-35BE-4116-B84F-7F43C3A2DEEE}" type="presParOf" srcId="{7E858F4A-E269-48D2-BBEF-3ADEEF445B28}" destId="{23067A06-722E-4609-A82F-B24626115D12}" srcOrd="1" destOrd="0" presId="urn:microsoft.com/office/officeart/2018/2/layout/IconLabelList"/>
    <dgm:cxn modelId="{5326AA2E-320D-4558-AE77-825D76B0FF13}" type="presParOf" srcId="{7E858F4A-E269-48D2-BBEF-3ADEEF445B28}" destId="{7C51A4CE-A830-4E35-8CB3-C1B737D1A12C}" srcOrd="2" destOrd="0" presId="urn:microsoft.com/office/officeart/2018/2/layout/IconLabelList"/>
    <dgm:cxn modelId="{5374859F-7B2E-4089-8B8E-B738FC1E5845}" type="presParOf" srcId="{7C51A4CE-A830-4E35-8CB3-C1B737D1A12C}" destId="{09C0CDF3-E120-4FFF-A966-132A735F5F32}" srcOrd="0" destOrd="0" presId="urn:microsoft.com/office/officeart/2018/2/layout/IconLabelList"/>
    <dgm:cxn modelId="{E9F1B16C-01C8-4B5A-9D45-AE7A444A0614}" type="presParOf" srcId="{7C51A4CE-A830-4E35-8CB3-C1B737D1A12C}" destId="{270B8C73-B6B9-4899-9259-63037B2BE35C}" srcOrd="1" destOrd="0" presId="urn:microsoft.com/office/officeart/2018/2/layout/IconLabelList"/>
    <dgm:cxn modelId="{1C5C46EC-EF47-48A9-B3A1-D8535B0C1D9E}" type="presParOf" srcId="{7C51A4CE-A830-4E35-8CB3-C1B737D1A12C}" destId="{5F9C5E79-52B6-46BC-AF88-33EAFF57C9AE}" srcOrd="2" destOrd="0" presId="urn:microsoft.com/office/officeart/2018/2/layout/IconLabelList"/>
    <dgm:cxn modelId="{6862F17B-707B-4345-93A6-FC8E6441544D}" type="presParOf" srcId="{7E858F4A-E269-48D2-BBEF-3ADEEF445B28}" destId="{31E85ACC-E3FE-488F-83D1-21F3EB7DE2D1}" srcOrd="3" destOrd="0" presId="urn:microsoft.com/office/officeart/2018/2/layout/IconLabelList"/>
    <dgm:cxn modelId="{1F158E0B-EBC6-4C25-ABC8-40BDB8BFD7F6}" type="presParOf" srcId="{7E858F4A-E269-48D2-BBEF-3ADEEF445B28}" destId="{AABD02AF-BB98-482B-9625-B1F1CE97F8F0}" srcOrd="4" destOrd="0" presId="urn:microsoft.com/office/officeart/2018/2/layout/IconLabelList"/>
    <dgm:cxn modelId="{F89E7DBC-8BEF-4438-98B7-9B114CC45CCE}" type="presParOf" srcId="{AABD02AF-BB98-482B-9625-B1F1CE97F8F0}" destId="{52E01F58-CB2C-46CA-9AC4-8EA21E267403}" srcOrd="0" destOrd="0" presId="urn:microsoft.com/office/officeart/2018/2/layout/IconLabelList"/>
    <dgm:cxn modelId="{E7F398E8-77CF-4A3A-B086-31E714B6F1EF}" type="presParOf" srcId="{AABD02AF-BB98-482B-9625-B1F1CE97F8F0}" destId="{3FF61D69-0DCF-4CFF-9578-5A08406F5C7C}" srcOrd="1" destOrd="0" presId="urn:microsoft.com/office/officeart/2018/2/layout/IconLabelList"/>
    <dgm:cxn modelId="{8EEEBA76-A18A-49A7-8D46-C5072BCC904F}" type="presParOf" srcId="{AABD02AF-BB98-482B-9625-B1F1CE97F8F0}" destId="{98883AF4-2594-4A60-93EC-BD4C055BA79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7AFBC-DB58-4CAE-8834-3789168B1ECA}">
      <dsp:nvSpPr>
        <dsp:cNvPr id="0" name=""/>
        <dsp:cNvSpPr/>
      </dsp:nvSpPr>
      <dsp:spPr>
        <a:xfrm>
          <a:off x="0" y="895997"/>
          <a:ext cx="6364224" cy="16541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06713-86F3-491E-B508-C882CBDFEB8C}">
      <dsp:nvSpPr>
        <dsp:cNvPr id="0" name=""/>
        <dsp:cNvSpPr/>
      </dsp:nvSpPr>
      <dsp:spPr>
        <a:xfrm>
          <a:off x="500380" y="1268181"/>
          <a:ext cx="909782" cy="9097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B2A88A-5561-44B8-8CC9-D445C0AADD87}">
      <dsp:nvSpPr>
        <dsp:cNvPr id="0" name=""/>
        <dsp:cNvSpPr/>
      </dsp:nvSpPr>
      <dsp:spPr>
        <a:xfrm>
          <a:off x="1910542" y="895997"/>
          <a:ext cx="4453681" cy="1654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064" tIns="175064" rIns="175064" bIns="17506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Study stream is a </a:t>
          </a:r>
          <a:r>
            <a:rPr lang="en-GB" sz="2500" kern="1200"/>
            <a:t>Peer learning platform for university students.</a:t>
          </a:r>
          <a:endParaRPr lang="en-US" sz="2500" kern="1200"/>
        </a:p>
      </dsp:txBody>
      <dsp:txXfrm>
        <a:off x="1910542" y="895997"/>
        <a:ext cx="4453681" cy="1654149"/>
      </dsp:txXfrm>
    </dsp:sp>
    <dsp:sp modelId="{ED741A31-0D49-4DBA-8279-82277D35FD78}">
      <dsp:nvSpPr>
        <dsp:cNvPr id="0" name=""/>
        <dsp:cNvSpPr/>
      </dsp:nvSpPr>
      <dsp:spPr>
        <a:xfrm>
          <a:off x="0" y="2963684"/>
          <a:ext cx="6364224" cy="16541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92434-F8A4-4741-895D-0B1F3E8B4E92}">
      <dsp:nvSpPr>
        <dsp:cNvPr id="0" name=""/>
        <dsp:cNvSpPr/>
      </dsp:nvSpPr>
      <dsp:spPr>
        <a:xfrm>
          <a:off x="500380" y="3335868"/>
          <a:ext cx="909782" cy="9097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D0A22C-470B-40DA-8C6E-895BA1B601D0}">
      <dsp:nvSpPr>
        <dsp:cNvPr id="0" name=""/>
        <dsp:cNvSpPr/>
      </dsp:nvSpPr>
      <dsp:spPr>
        <a:xfrm>
          <a:off x="1910542" y="2963684"/>
          <a:ext cx="4453681" cy="1654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064" tIns="175064" rIns="175064" bIns="17506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Connects students with other students for academic support. </a:t>
          </a:r>
          <a:endParaRPr lang="en-US" sz="2500" kern="1200"/>
        </a:p>
      </dsp:txBody>
      <dsp:txXfrm>
        <a:off x="1910542" y="2963684"/>
        <a:ext cx="4453681" cy="16541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0CA25-1A17-45FD-9EDB-E684331E4E14}">
      <dsp:nvSpPr>
        <dsp:cNvPr id="0" name=""/>
        <dsp:cNvSpPr/>
      </dsp:nvSpPr>
      <dsp:spPr>
        <a:xfrm>
          <a:off x="1212569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924AFF-4A8D-4F10-9CA3-88AF5FB2F5D9}">
      <dsp:nvSpPr>
        <dsp:cNvPr id="0" name=""/>
        <dsp:cNvSpPr/>
      </dsp:nvSpPr>
      <dsp:spPr>
        <a:xfrm>
          <a:off x="417971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Expansion to incorporate  more areas of study </a:t>
          </a:r>
        </a:p>
      </dsp:txBody>
      <dsp:txXfrm>
        <a:off x="417971" y="2647231"/>
        <a:ext cx="2889450" cy="720000"/>
      </dsp:txXfrm>
    </dsp:sp>
    <dsp:sp modelId="{09C0CDF3-E120-4FFF-A966-132A735F5F32}">
      <dsp:nvSpPr>
        <dsp:cNvPr id="0" name=""/>
        <dsp:cNvSpPr/>
      </dsp:nvSpPr>
      <dsp:spPr>
        <a:xfrm>
          <a:off x="4607673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9C5E79-52B6-46BC-AF88-33EAFF57C9AE}">
      <dsp:nvSpPr>
        <dsp:cNvPr id="0" name=""/>
        <dsp:cNvSpPr/>
      </dsp:nvSpPr>
      <dsp:spPr>
        <a:xfrm>
          <a:off x="3813075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Mobile app development.</a:t>
          </a:r>
          <a:endParaRPr lang="en-US" sz="1900" kern="1200"/>
        </a:p>
      </dsp:txBody>
      <dsp:txXfrm>
        <a:off x="3813075" y="2647231"/>
        <a:ext cx="2889450" cy="720000"/>
      </dsp:txXfrm>
    </dsp:sp>
    <dsp:sp modelId="{52E01F58-CB2C-46CA-9AC4-8EA21E267403}">
      <dsp:nvSpPr>
        <dsp:cNvPr id="0" name=""/>
        <dsp:cNvSpPr/>
      </dsp:nvSpPr>
      <dsp:spPr>
        <a:xfrm>
          <a:off x="8002777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883AF4-2594-4A60-93EC-BD4C055BA798}">
      <dsp:nvSpPr>
        <dsp:cNvPr id="0" name=""/>
        <dsp:cNvSpPr/>
      </dsp:nvSpPr>
      <dsp:spPr>
        <a:xfrm>
          <a:off x="7208178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Enhanced tutor-student matching algorithms. </a:t>
          </a:r>
          <a:endParaRPr lang="en-US" sz="1900" kern="1200"/>
        </a:p>
      </dsp:txBody>
      <dsp:txXfrm>
        <a:off x="7208178" y="2647231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0126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60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5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03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0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8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6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6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7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05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59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4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Children Drawing And Colouring">
            <a:extLst>
              <a:ext uri="{FF2B5EF4-FFF2-40B4-BE49-F238E27FC236}">
                <a16:creationId xmlns:a16="http://schemas.microsoft.com/office/drawing/2014/main" id="{40D703AD-4A88-44C5-6276-96ACB3B9A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582C4-88F8-A403-D040-B9DBAE9E9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b="1" u="sng">
                <a:solidFill>
                  <a:schemeClr val="bg1"/>
                </a:solidFill>
              </a:rPr>
              <a:t>STUDY STREAM </a:t>
            </a:r>
            <a:br>
              <a:rPr lang="en-US" sz="4800" b="1" u="sng">
                <a:solidFill>
                  <a:schemeClr val="bg1"/>
                </a:solidFill>
              </a:rPr>
            </a:br>
            <a:endParaRPr lang="en-KE" sz="4800" b="1" u="sng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92575-FDC7-A8D8-2BF7-AA585ADE9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Peer learning</a:t>
            </a:r>
            <a:endParaRPr lang="en-KE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87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F86CD7-FE68-BB51-0F56-2B66867029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68543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08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27744B-47AB-4459-8C2F-1D5EE63A3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y plastic numbers">
            <a:extLst>
              <a:ext uri="{FF2B5EF4-FFF2-40B4-BE49-F238E27FC236}">
                <a16:creationId xmlns:a16="http://schemas.microsoft.com/office/drawing/2014/main" id="{BB7673B6-2619-42BA-9672-3DC6A32CC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510" r="19669" b="-1"/>
          <a:stretch/>
        </p:blipFill>
        <p:spPr>
          <a:xfrm>
            <a:off x="1" y="10"/>
            <a:ext cx="6865165" cy="6857990"/>
          </a:xfrm>
          <a:custGeom>
            <a:avLst/>
            <a:gdLst/>
            <a:ahLst/>
            <a:cxnLst/>
            <a:rect l="l" t="t" r="r" b="b"/>
            <a:pathLst>
              <a:path w="6865165" h="6858000">
                <a:moveTo>
                  <a:pt x="0" y="0"/>
                </a:moveTo>
                <a:lnTo>
                  <a:pt x="6865165" y="0"/>
                </a:lnTo>
                <a:lnTo>
                  <a:pt x="6859621" y="22952"/>
                </a:lnTo>
                <a:cubicBezTo>
                  <a:pt x="6623056" y="1069835"/>
                  <a:pt x="6492240" y="2220824"/>
                  <a:pt x="6492240" y="3429001"/>
                </a:cubicBezTo>
                <a:cubicBezTo>
                  <a:pt x="6492240" y="4637179"/>
                  <a:pt x="6623056" y="5788167"/>
                  <a:pt x="6859621" y="6835050"/>
                </a:cubicBezTo>
                <a:lnTo>
                  <a:pt x="68651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D266DCC-5218-4AE0-B964-6FC2EA3BD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240" y="0"/>
            <a:ext cx="5699760" cy="6858000"/>
          </a:xfrm>
          <a:custGeom>
            <a:avLst/>
            <a:gdLst>
              <a:gd name="connsiteX0" fmla="*/ 365648 w 5588548"/>
              <a:gd name="connsiteY0" fmla="*/ 0 h 6858000"/>
              <a:gd name="connsiteX1" fmla="*/ 5588548 w 5588548"/>
              <a:gd name="connsiteY1" fmla="*/ 0 h 6858000"/>
              <a:gd name="connsiteX2" fmla="*/ 5588548 w 5588548"/>
              <a:gd name="connsiteY2" fmla="*/ 6858000 h 6858000"/>
              <a:gd name="connsiteX3" fmla="*/ 365648 w 5588548"/>
              <a:gd name="connsiteY3" fmla="*/ 6858000 h 6858000"/>
              <a:gd name="connsiteX4" fmla="*/ 360213 w 5588548"/>
              <a:gd name="connsiteY4" fmla="*/ 6835050 h 6858000"/>
              <a:gd name="connsiteX5" fmla="*/ 0 w 5588548"/>
              <a:gd name="connsiteY5" fmla="*/ 3429001 h 6858000"/>
              <a:gd name="connsiteX6" fmla="*/ 360213 w 5588548"/>
              <a:gd name="connsiteY6" fmla="*/ 229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88548" h="6858000">
                <a:moveTo>
                  <a:pt x="365648" y="0"/>
                </a:moveTo>
                <a:lnTo>
                  <a:pt x="5588548" y="0"/>
                </a:lnTo>
                <a:lnTo>
                  <a:pt x="55885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73DE4F1-1583-4AE3-9696-9659D27C5F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1384" y="0"/>
            <a:ext cx="5690616" cy="6858000"/>
          </a:xfrm>
          <a:custGeom>
            <a:avLst/>
            <a:gdLst>
              <a:gd name="connsiteX0" fmla="*/ 372925 w 5690616"/>
              <a:gd name="connsiteY0" fmla="*/ 0 h 6858000"/>
              <a:gd name="connsiteX1" fmla="*/ 5690616 w 5690616"/>
              <a:gd name="connsiteY1" fmla="*/ 0 h 6858000"/>
              <a:gd name="connsiteX2" fmla="*/ 5690616 w 5690616"/>
              <a:gd name="connsiteY2" fmla="*/ 6858000 h 6858000"/>
              <a:gd name="connsiteX3" fmla="*/ 372925 w 5690616"/>
              <a:gd name="connsiteY3" fmla="*/ 6858000 h 6858000"/>
              <a:gd name="connsiteX4" fmla="*/ 367381 w 5690616"/>
              <a:gd name="connsiteY4" fmla="*/ 6835050 h 6858000"/>
              <a:gd name="connsiteX5" fmla="*/ 0 w 5690616"/>
              <a:gd name="connsiteY5" fmla="*/ 3429001 h 6858000"/>
              <a:gd name="connsiteX6" fmla="*/ 367381 w 5690616"/>
              <a:gd name="connsiteY6" fmla="*/ 229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90616" h="6858000">
                <a:moveTo>
                  <a:pt x="372925" y="0"/>
                </a:moveTo>
                <a:lnTo>
                  <a:pt x="5690616" y="0"/>
                </a:lnTo>
                <a:lnTo>
                  <a:pt x="5690616" y="6858000"/>
                </a:lnTo>
                <a:lnTo>
                  <a:pt x="372925" y="6858000"/>
                </a:lnTo>
                <a:lnTo>
                  <a:pt x="367381" y="6835050"/>
                </a:lnTo>
                <a:cubicBezTo>
                  <a:pt x="130816" y="5788167"/>
                  <a:pt x="0" y="4637179"/>
                  <a:pt x="0" y="3429001"/>
                </a:cubicBezTo>
                <a:cubicBezTo>
                  <a:pt x="0" y="2220824"/>
                  <a:pt x="130816" y="1069835"/>
                  <a:pt x="367381" y="22952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069521-9B43-9605-3388-8059A0F85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914400"/>
            <a:ext cx="4485861" cy="1106556"/>
          </a:xfrm>
        </p:spPr>
        <p:txBody>
          <a:bodyPr anchor="b">
            <a:normAutofit/>
          </a:bodyPr>
          <a:lstStyle/>
          <a:p>
            <a:r>
              <a:rPr lang="en-US" sz="3200"/>
              <a:t>Features </a:t>
            </a:r>
            <a:endParaRPr lang="en-KE" sz="32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3C8959-A2A1-469E-8619-82F077E3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4495" y="218239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9EDF6-EC74-7BD1-CE9C-4418F5923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440100"/>
            <a:ext cx="4485861" cy="3834804"/>
          </a:xfrm>
        </p:spPr>
        <p:txBody>
          <a:bodyPr anchor="t">
            <a:normAutofit/>
          </a:bodyPr>
          <a:lstStyle/>
          <a:p>
            <a:r>
              <a:rPr lang="en-US" sz="1700"/>
              <a:t>Dual roles. You can log in as a student or a tutor</a:t>
            </a:r>
          </a:p>
          <a:p>
            <a:r>
              <a:rPr lang="en-US" sz="1700"/>
              <a:t>Students can post questions on various units </a:t>
            </a:r>
          </a:p>
          <a:p>
            <a:r>
              <a:rPr lang="en-US" sz="1700"/>
              <a:t>Includes different units to choose from including math  humanities and business units etc.</a:t>
            </a:r>
          </a:p>
          <a:p>
            <a:r>
              <a:rPr lang="en-US" sz="1700"/>
              <a:t>With the premium package you can be able to access videos </a:t>
            </a:r>
            <a:endParaRPr lang="en-KE" sz="1700"/>
          </a:p>
        </p:txBody>
      </p:sp>
    </p:spTree>
    <p:extLst>
      <p:ext uri="{BB962C8B-B14F-4D97-AF65-F5344CB8AC3E}">
        <p14:creationId xmlns:p14="http://schemas.microsoft.com/office/powerpoint/2010/main" val="1583235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982EC8-A275-005B-DE61-2BA0B9498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User Interface </a:t>
            </a:r>
            <a:endParaRPr lang="en-KE" sz="52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1FC11A57-EEE7-5511-BEB7-A744D309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88" r="47960" b="-1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11" name="!!accent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40A06-899D-B62E-C92E-2C203C5A7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216" y="3351276"/>
            <a:ext cx="6272784" cy="2825686"/>
          </a:xfrm>
        </p:spPr>
        <p:txBody>
          <a:bodyPr>
            <a:normAutofit/>
          </a:bodyPr>
          <a:lstStyle/>
          <a:p>
            <a:r>
              <a:rPr lang="en-US" sz="1800"/>
              <a:t>Login page (Tutor or student) </a:t>
            </a:r>
          </a:p>
          <a:p>
            <a:r>
              <a:rPr lang="en-US" sz="1800"/>
              <a:t>Navigation bar </a:t>
            </a:r>
          </a:p>
          <a:p>
            <a:r>
              <a:rPr lang="en-US" sz="1800"/>
              <a:t>Dashboard (overview of the available courses and units and other features )</a:t>
            </a:r>
          </a:p>
          <a:p>
            <a:r>
              <a:rPr lang="en-US" sz="1800"/>
              <a:t>Question posting  (</a:t>
            </a:r>
            <a:r>
              <a:rPr lang="en-GB" sz="1800"/>
              <a:t>Easy-to-use interface for posting and answering questions</a:t>
            </a:r>
            <a:r>
              <a:rPr lang="en-US" sz="1800"/>
              <a:t>)</a:t>
            </a:r>
          </a:p>
          <a:p>
            <a:endParaRPr lang="en-KE" sz="1800"/>
          </a:p>
        </p:txBody>
      </p:sp>
    </p:spTree>
    <p:extLst>
      <p:ext uri="{BB962C8B-B14F-4D97-AF65-F5344CB8AC3E}">
        <p14:creationId xmlns:p14="http://schemas.microsoft.com/office/powerpoint/2010/main" val="389032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EC3B5-A5D8-60FD-4A1E-537B3473B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US" sz="3200"/>
              <a:t>Monetization </a:t>
            </a:r>
            <a:endParaRPr lang="en-KE" sz="32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3D2F614-2B15-405C-C6EA-47C05D9ADE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70" r="10447" b="-1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80E9E-BF74-64D4-711F-7B712AAD3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en-US" sz="1700"/>
              <a:t>The app will have a premium package that will allow the user to access premium features such as unlimited questions can be posted and also access to videos posted by tutors.</a:t>
            </a:r>
          </a:p>
          <a:p>
            <a:r>
              <a:rPr lang="en-US" sz="1700"/>
              <a:t>Users using the Free package will be exposed to adds which can be another source of income from the application.</a:t>
            </a:r>
          </a:p>
          <a:p>
            <a:endParaRPr lang="en-US" sz="1700"/>
          </a:p>
          <a:p>
            <a:endParaRPr lang="en-KE" sz="1700"/>
          </a:p>
        </p:txBody>
      </p:sp>
    </p:spTree>
    <p:extLst>
      <p:ext uri="{BB962C8B-B14F-4D97-AF65-F5344CB8AC3E}">
        <p14:creationId xmlns:p14="http://schemas.microsoft.com/office/powerpoint/2010/main" val="25887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F52E0-149C-226B-F575-56B21BEE5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Future plans </a:t>
            </a:r>
            <a:endParaRPr lang="en-K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848A8E3-4147-5565-CC14-D05844503B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1657921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464179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2F24"/>
      </a:dk2>
      <a:lt2>
        <a:srgbClr val="E8E4E2"/>
      </a:lt2>
      <a:accent1>
        <a:srgbClr val="63ABC9"/>
      </a:accent1>
      <a:accent2>
        <a:srgbClr val="6D88CC"/>
      </a:accent2>
      <a:accent3>
        <a:srgbClr val="9187D5"/>
      </a:accent3>
      <a:accent4>
        <a:srgbClr val="A16DCC"/>
      </a:accent4>
      <a:accent5>
        <a:srgbClr val="D287D5"/>
      </a:accent5>
      <a:accent6>
        <a:srgbClr val="CC6DA8"/>
      </a:accent6>
      <a:hlink>
        <a:srgbClr val="A97660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178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Calibri</vt:lpstr>
      <vt:lpstr>AccentBoxVTI</vt:lpstr>
      <vt:lpstr>STUDY STREAM  </vt:lpstr>
      <vt:lpstr>PowerPoint Presentation</vt:lpstr>
      <vt:lpstr>Features </vt:lpstr>
      <vt:lpstr>User Interface </vt:lpstr>
      <vt:lpstr>Monetization </vt:lpstr>
      <vt:lpstr>Future plans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Wambari</dc:creator>
  <cp:lastModifiedBy>Michael Wambari</cp:lastModifiedBy>
  <cp:revision>1</cp:revision>
  <dcterms:created xsi:type="dcterms:W3CDTF">2024-07-17T17:02:18Z</dcterms:created>
  <dcterms:modified xsi:type="dcterms:W3CDTF">2024-07-17T18:20:01Z</dcterms:modified>
</cp:coreProperties>
</file>

<file path=docProps/thumbnail.jpeg>
</file>